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1"/>
  </p:notesMasterIdLst>
  <p:handoutMasterIdLst>
    <p:handoutMasterId r:id="rId12"/>
  </p:handoutMasterIdLst>
  <p:sldIdLst>
    <p:sldId id="261" r:id="rId2"/>
    <p:sldId id="270" r:id="rId3"/>
    <p:sldId id="272" r:id="rId4"/>
    <p:sldId id="271" r:id="rId5"/>
    <p:sldId id="276" r:id="rId6"/>
    <p:sldId id="275" r:id="rId7"/>
    <p:sldId id="267" r:id="rId8"/>
    <p:sldId id="274" r:id="rId9"/>
    <p:sldId id="27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281" autoAdjust="0"/>
    <p:restoredTop sz="95588" autoAdjust="0"/>
  </p:normalViewPr>
  <p:slideViewPr>
    <p:cSldViewPr snapToGrid="0" showGuides="1">
      <p:cViewPr varScale="1">
        <p:scale>
          <a:sx n="79" d="100"/>
          <a:sy n="79" d="100"/>
        </p:scale>
        <p:origin x="216" y="1064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02.09.2022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2022/09/02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26E08-C63B-6949-B4E8-E9D44F392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ACF75-7356-2C4D-B88C-65DF987A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13B69DD-A7E0-1246-96AE-EAAF6465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Undervisere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53F187-8F34-3D4B-B219-19BFAA6780FE}"/>
              </a:ext>
            </a:extLst>
          </p:cNvPr>
          <p:cNvSpPr txBox="1"/>
          <p:nvPr/>
        </p:nvSpPr>
        <p:spPr>
          <a:xfrm>
            <a:off x="8272242" y="4128346"/>
            <a:ext cx="1636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Ken </a:t>
            </a:r>
            <a:r>
              <a:rPr lang="en-GB" dirty="0" err="1"/>
              <a:t>Friis</a:t>
            </a:r>
            <a:r>
              <a:rPr lang="en-GB" dirty="0"/>
              <a:t> Larsen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DBBE4D-FE8B-1B4A-A119-E01541C81E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04177" y="1939935"/>
            <a:ext cx="2188411" cy="21884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1BBE0F-E953-EE45-B0AD-6BE249A1C86F}"/>
              </a:ext>
            </a:extLst>
          </p:cNvPr>
          <p:cNvSpPr txBox="1"/>
          <p:nvPr/>
        </p:nvSpPr>
        <p:spPr>
          <a:xfrm>
            <a:off x="5013827" y="4128346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Fritz </a:t>
            </a:r>
            <a:r>
              <a:rPr lang="en-GB" dirty="0" err="1"/>
              <a:t>Henglein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8CC729-F71F-364F-85DD-AAE8AA832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625" y="1970503"/>
            <a:ext cx="2188411" cy="21884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D13609-4578-B34F-A10D-5A106264881D}"/>
              </a:ext>
            </a:extLst>
          </p:cNvPr>
          <p:cNvSpPr txBox="1"/>
          <p:nvPr/>
        </p:nvSpPr>
        <p:spPr>
          <a:xfrm>
            <a:off x="1715279" y="4128346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Jon Sporring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6DFF37-5BA9-2A4C-B0D1-9A8B83D1E871}"/>
              </a:ext>
            </a:extLst>
          </p:cNvPr>
          <p:cNvSpPr txBox="1"/>
          <p:nvPr/>
        </p:nvSpPr>
        <p:spPr>
          <a:xfrm>
            <a:off x="8272242" y="4497678"/>
            <a:ext cx="246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Programmeringssprog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C89688-5FC6-1A4C-8BDE-CFF9239D4B0C}"/>
              </a:ext>
            </a:extLst>
          </p:cNvPr>
          <p:cNvSpPr txBox="1"/>
          <p:nvPr/>
        </p:nvSpPr>
        <p:spPr>
          <a:xfrm>
            <a:off x="5013827" y="4497678"/>
            <a:ext cx="285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Programmeringssprog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C7A45B-1CB1-C141-A876-F79015EBC45C}"/>
              </a:ext>
            </a:extLst>
          </p:cNvPr>
          <p:cNvSpPr txBox="1"/>
          <p:nvPr/>
        </p:nvSpPr>
        <p:spPr>
          <a:xfrm>
            <a:off x="1715279" y="449767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Billedbehandling</a:t>
            </a:r>
          </a:p>
        </p:txBody>
      </p:sp>
      <p:pic>
        <p:nvPicPr>
          <p:cNvPr id="22" name="Content Placeholder 6">
            <a:extLst>
              <a:ext uri="{FF2B5EF4-FFF2-40B4-BE49-F238E27FC236}">
                <a16:creationId xmlns:a16="http://schemas.microsoft.com/office/drawing/2014/main" id="{6787E7FE-01E5-B949-9993-7AF669F50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964" y="1970503"/>
            <a:ext cx="2188410" cy="218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5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49BE5-DD3A-B148-A22D-B9EEA2D0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Kursets</a:t>
            </a:r>
            <a:r>
              <a:rPr lang="en-US" dirty="0"/>
              <a:t> </a:t>
            </a:r>
            <a:r>
              <a:rPr lang="en-US" dirty="0" err="1"/>
              <a:t>formål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CF072-3E4C-0940-B4D4-809C48685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B17AC-9742-2A46-A21F-B863FD7C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C651CD9-A6F0-754C-960E-DD43B565B1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93011" y="1411941"/>
            <a:ext cx="8985342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At lære at programmere på 3 forskellige måder:</a:t>
            </a:r>
          </a:p>
          <a:p>
            <a:r>
              <a:rPr lang="da-DK" dirty="0"/>
              <a:t>Funktionelt</a:t>
            </a:r>
          </a:p>
          <a:p>
            <a:r>
              <a:rPr lang="da-DK" dirty="0"/>
              <a:t>Imperativt</a:t>
            </a:r>
          </a:p>
          <a:p>
            <a:r>
              <a:rPr lang="da-DK" dirty="0"/>
              <a:t>Objektorienteret</a:t>
            </a:r>
          </a:p>
          <a:p>
            <a:pPr marL="0" indent="0">
              <a:buNone/>
            </a:pPr>
            <a:r>
              <a:rPr lang="da-DK" dirty="0"/>
              <a:t>Til det formål bruger vi:</a:t>
            </a:r>
          </a:p>
          <a:p>
            <a:r>
              <a:rPr lang="da-DK" dirty="0"/>
              <a:t>F#</a:t>
            </a:r>
          </a:p>
          <a:p>
            <a:r>
              <a:rPr lang="da-DK" dirty="0" err="1"/>
              <a:t>LaTeX</a:t>
            </a:r>
            <a:endParaRPr lang="da-DK" dirty="0"/>
          </a:p>
          <a:p>
            <a:r>
              <a:rPr lang="da-DK" dirty="0"/>
              <a:t>Python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79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212D0-CF5B-2B4C-AD8A-570FD256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Absalon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C6C5D5-B972-5B1E-D1E9-F8693940FA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74023" y="547687"/>
            <a:ext cx="8288192" cy="6613133"/>
          </a:xfrm>
        </p:spPr>
      </p:pic>
    </p:spTree>
    <p:extLst>
      <p:ext uri="{BB962C8B-B14F-4D97-AF65-F5344CB8AC3E}">
        <p14:creationId xmlns:p14="http://schemas.microsoft.com/office/powerpoint/2010/main" val="1010074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07780-CA24-DD40-151A-C0D6DC61A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Planen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758A86-C875-BFC6-E6B8-BFB8E900BC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74863" y="835665"/>
            <a:ext cx="9675228" cy="602233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147B8-DFB4-7957-E31B-91597CAF7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84288-5584-A2FB-A623-AE04D853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692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D08C3-FE12-D43B-BCC0-2D2FAF4C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Et typisk skema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282A15-4366-1901-CFB0-8F24F82BFD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325523"/>
            <a:ext cx="6386514" cy="334826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E6B3D-973B-55FB-0B0D-8AFEBA1A9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A6034-49F4-8515-8FEC-23CE7E68C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DB28E0-E2E8-C21D-5FB6-57BC1573A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900" y="1342662"/>
            <a:ext cx="5624514" cy="32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23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5C3D6F4A-EF19-4207-9352-00A502E06581}" type="datetime1">
              <a:rPr lang="en-GB" smtClean="0"/>
              <a:pPr>
                <a:spcAft>
                  <a:spcPts val="600"/>
                </a:spcAft>
              </a:pPr>
              <a:t>02/09/2022</a:t>
            </a:fld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7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4" y="333846"/>
            <a:ext cx="11012486" cy="865186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dirty="0" err="1"/>
              <a:t>Instruktorer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mentorer</a:t>
            </a:r>
            <a:endParaRPr lang="en-GB" kern="1200" spc="60" baseline="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695ED-E014-A99F-AF7B-1A9989B3B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4" y="932715"/>
            <a:ext cx="11297842" cy="559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2FA0-6DD5-DF42-9B82-11E54EEC6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Arbejdssedler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C584B-BDB1-EF40-ADD3-BF4C2EB9D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6A229-9248-1742-BCE5-3F5F490E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B8D57A-8D9D-9F77-6B51-11D8CC337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259" y="1621442"/>
            <a:ext cx="6656082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2735EE-0FE4-D046-7C8C-A7233909B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59" y="874221"/>
            <a:ext cx="6656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62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Denne video </a:t>
            </a:r>
            <a:r>
              <a:rPr lang="en-US" dirty="0" err="1"/>
              <a:t>fortalte</a:t>
            </a:r>
            <a:r>
              <a:rPr lang="en-US" dirty="0"/>
              <a:t> om:</a:t>
            </a:r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kursets</a:t>
            </a:r>
            <a:r>
              <a:rPr lang="en-US" dirty="0"/>
              <a:t> </a:t>
            </a:r>
            <a:r>
              <a:rPr lang="en-US" dirty="0" err="1"/>
              <a:t>formål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lærerteamet</a:t>
            </a:r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kort</a:t>
            </a:r>
            <a:r>
              <a:rPr lang="en-US" dirty="0"/>
              <a:t> </a:t>
            </a:r>
            <a:r>
              <a:rPr lang="en-US" dirty="0" err="1"/>
              <a:t>gennemgang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Absalonsiderne</a:t>
            </a:r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gennemgang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den </a:t>
            </a:r>
            <a:r>
              <a:rPr lang="en-US" dirty="0" err="1"/>
              <a:t>første</a:t>
            </a:r>
            <a:r>
              <a:rPr lang="en-US" dirty="0"/>
              <a:t> </a:t>
            </a:r>
            <a:r>
              <a:rPr lang="en-US" dirty="0" err="1"/>
              <a:t>arbejdsseddel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</Words>
  <Application>Microsoft Macintosh PowerPoint</Application>
  <PresentationFormat>Widescreen</PresentationFormat>
  <Paragraphs>52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Microsoft New Tai Lue</vt:lpstr>
      <vt:lpstr>Brugerdefineret design</vt:lpstr>
      <vt:lpstr>PowerPoint Presentation</vt:lpstr>
      <vt:lpstr>Undervisere</vt:lpstr>
      <vt:lpstr>Kursets formål</vt:lpstr>
      <vt:lpstr>Absalon</vt:lpstr>
      <vt:lpstr>Planen</vt:lpstr>
      <vt:lpstr>Et typisk skema</vt:lpstr>
      <vt:lpstr>Instruktorer og mentorer</vt:lpstr>
      <vt:lpstr>Arbejdssedler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2022-09-02T13:39:01Z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2022-09-02T13:39:01Z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fa4b2127-0720-443e-aa71-e4a1b7fea635</vt:lpwstr>
  </property>
  <property fmtid="{D5CDD505-2E9C-101B-9397-08002B2CF9AE}" pid="8" name="MSIP_Label_6a2630e2-1ac5-455e-8217-0156b1936a76_ContentBits">
    <vt:lpwstr>0</vt:lpwstr>
  </property>
</Properties>
</file>